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1018" y="-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53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7093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5545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1936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5817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017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236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428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7365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009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0385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12A72-798E-4998-B648-1773A658A821}" type="datetimeFigureOut">
              <a:rPr lang="de-DE" smtClean="0"/>
              <a:t>30.12.2024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E396B-EBCB-4E66-A4F6-13FF64C1F59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07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r Verbinder 8"/>
          <p:cNvCxnSpPr/>
          <p:nvPr/>
        </p:nvCxnSpPr>
        <p:spPr>
          <a:xfrm>
            <a:off x="2280920" y="3246120"/>
            <a:ext cx="71191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2280919" y="344066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E</a:t>
            </a:r>
            <a:endParaRPr lang="de-DE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3931320" y="3330940"/>
            <a:ext cx="433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EA</a:t>
            </a:r>
          </a:p>
          <a:p>
            <a:pPr algn="ctr"/>
            <a:r>
              <a:rPr lang="de-DE" b="1" dirty="0" smtClean="0"/>
              <a:t>FP</a:t>
            </a:r>
            <a:endParaRPr lang="de-DE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5718362" y="343670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F</a:t>
            </a:r>
            <a:endParaRPr lang="de-DE" b="1" dirty="0"/>
          </a:p>
        </p:txBody>
      </p:sp>
      <p:sp>
        <p:nvSpPr>
          <p:cNvPr id="13" name="Runde Klammer rechts 12"/>
          <p:cNvSpPr/>
          <p:nvPr/>
        </p:nvSpPr>
        <p:spPr>
          <a:xfrm>
            <a:off x="4213767" y="3414006"/>
            <a:ext cx="100780" cy="490974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unde Klammer rechts 13"/>
          <p:cNvSpPr/>
          <p:nvPr/>
        </p:nvSpPr>
        <p:spPr>
          <a:xfrm flipH="1">
            <a:off x="3978367" y="3414006"/>
            <a:ext cx="100780" cy="490974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7368763" y="3338930"/>
            <a:ext cx="448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smtClean="0"/>
              <a:t>FB</a:t>
            </a:r>
          </a:p>
          <a:p>
            <a:pPr algn="ctr"/>
            <a:r>
              <a:rPr lang="de-DE" b="1" dirty="0" smtClean="0"/>
              <a:t>EQ</a:t>
            </a:r>
            <a:endParaRPr lang="de-DE" b="1" dirty="0"/>
          </a:p>
        </p:txBody>
      </p:sp>
      <p:sp>
        <p:nvSpPr>
          <p:cNvPr id="16" name="Runde Klammer rechts 15"/>
          <p:cNvSpPr/>
          <p:nvPr/>
        </p:nvSpPr>
        <p:spPr>
          <a:xfrm>
            <a:off x="7658840" y="3421996"/>
            <a:ext cx="100780" cy="490974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unde Klammer rechts 16"/>
          <p:cNvSpPr/>
          <p:nvPr/>
        </p:nvSpPr>
        <p:spPr>
          <a:xfrm flipH="1">
            <a:off x="7423440" y="3421996"/>
            <a:ext cx="100780" cy="490974"/>
          </a:xfrm>
          <a:prstGeom prst="righ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9171065" y="343670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E</a:t>
            </a:r>
            <a:endParaRPr lang="de-DE" b="1" dirty="0"/>
          </a:p>
        </p:txBody>
      </p:sp>
      <p:cxnSp>
        <p:nvCxnSpPr>
          <p:cNvPr id="21" name="Gerade Verbindung mit Pfeil 20"/>
          <p:cNvCxnSpPr/>
          <p:nvPr/>
        </p:nvCxnSpPr>
        <p:spPr>
          <a:xfrm flipH="1">
            <a:off x="3307418" y="2506980"/>
            <a:ext cx="3472" cy="7391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3158980" y="2075320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  <a:endParaRPr lang="de-DE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3379960" y="2670960"/>
            <a:ext cx="375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-1</a:t>
            </a:r>
            <a:endParaRPr lang="de-DE" sz="1400" i="1" baseline="-25000" dirty="0"/>
          </a:p>
        </p:txBody>
      </p:sp>
      <p:sp>
        <p:nvSpPr>
          <p:cNvPr id="25" name="Textfeld 24"/>
          <p:cNvSpPr txBox="1"/>
          <p:nvPr/>
        </p:nvSpPr>
        <p:spPr>
          <a:xfrm>
            <a:off x="2856423" y="2670960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1</a:t>
            </a:r>
            <a:endParaRPr lang="de-DE" sz="1400" i="1" baseline="-25000" dirty="0"/>
          </a:p>
        </p:txBody>
      </p:sp>
      <p:cxnSp>
        <p:nvCxnSpPr>
          <p:cNvPr id="26" name="Gerade Verbindung mit Pfeil 25"/>
          <p:cNvCxnSpPr/>
          <p:nvPr/>
        </p:nvCxnSpPr>
        <p:spPr>
          <a:xfrm flipH="1" flipV="1">
            <a:off x="5172794" y="2506980"/>
            <a:ext cx="3472" cy="7391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024356" y="207532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P</a:t>
            </a:r>
            <a:endParaRPr lang="de-DE" b="1" dirty="0"/>
          </a:p>
        </p:txBody>
      </p:sp>
      <p:sp>
        <p:nvSpPr>
          <p:cNvPr id="28" name="Textfeld 27"/>
          <p:cNvSpPr txBox="1"/>
          <p:nvPr/>
        </p:nvSpPr>
        <p:spPr>
          <a:xfrm>
            <a:off x="5245336" y="2670960"/>
            <a:ext cx="375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-2</a:t>
            </a:r>
            <a:endParaRPr lang="de-DE" sz="1400" i="1" baseline="-25000" dirty="0"/>
          </a:p>
        </p:txBody>
      </p:sp>
      <p:sp>
        <p:nvSpPr>
          <p:cNvPr id="29" name="Textfeld 28"/>
          <p:cNvSpPr txBox="1"/>
          <p:nvPr/>
        </p:nvSpPr>
        <p:spPr>
          <a:xfrm>
            <a:off x="4721799" y="2670960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/>
              <a:t>2</a:t>
            </a:r>
          </a:p>
        </p:txBody>
      </p:sp>
      <p:cxnSp>
        <p:nvCxnSpPr>
          <p:cNvPr id="30" name="Gerade Verbindung mit Pfeil 29"/>
          <p:cNvCxnSpPr/>
          <p:nvPr/>
        </p:nvCxnSpPr>
        <p:spPr>
          <a:xfrm flipH="1">
            <a:off x="6746392" y="2506980"/>
            <a:ext cx="3472" cy="7391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6597954" y="20753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B</a:t>
            </a:r>
            <a:endParaRPr lang="de-DE" b="1" dirty="0"/>
          </a:p>
        </p:txBody>
      </p:sp>
      <p:sp>
        <p:nvSpPr>
          <p:cNvPr id="32" name="Textfeld 31"/>
          <p:cNvSpPr txBox="1"/>
          <p:nvPr/>
        </p:nvSpPr>
        <p:spPr>
          <a:xfrm>
            <a:off x="6818934" y="2670960"/>
            <a:ext cx="375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-3</a:t>
            </a:r>
            <a:endParaRPr lang="de-DE" sz="1400" i="1" baseline="-25000" dirty="0"/>
          </a:p>
        </p:txBody>
      </p:sp>
      <p:sp>
        <p:nvSpPr>
          <p:cNvPr id="33" name="Textfeld 32"/>
          <p:cNvSpPr txBox="1"/>
          <p:nvPr/>
        </p:nvSpPr>
        <p:spPr>
          <a:xfrm>
            <a:off x="6295397" y="2670960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3</a:t>
            </a:r>
            <a:endParaRPr lang="de-DE" sz="1400" i="1" baseline="-25000" dirty="0"/>
          </a:p>
        </p:txBody>
      </p:sp>
      <p:cxnSp>
        <p:nvCxnSpPr>
          <p:cNvPr id="34" name="Gerade Verbindung mit Pfeil 33"/>
          <p:cNvCxnSpPr/>
          <p:nvPr/>
        </p:nvCxnSpPr>
        <p:spPr>
          <a:xfrm flipH="1" flipV="1">
            <a:off x="8489091" y="2506980"/>
            <a:ext cx="3472" cy="73914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/>
          <p:cNvSpPr txBox="1"/>
          <p:nvPr/>
        </p:nvSpPr>
        <p:spPr>
          <a:xfrm>
            <a:off x="8340653" y="207532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Q</a:t>
            </a:r>
            <a:endParaRPr lang="de-DE" b="1" dirty="0"/>
          </a:p>
        </p:txBody>
      </p:sp>
      <p:sp>
        <p:nvSpPr>
          <p:cNvPr id="36" name="Textfeld 35"/>
          <p:cNvSpPr txBox="1"/>
          <p:nvPr/>
        </p:nvSpPr>
        <p:spPr>
          <a:xfrm>
            <a:off x="8561633" y="2670960"/>
            <a:ext cx="375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-4</a:t>
            </a:r>
            <a:endParaRPr lang="de-DE" sz="1400" i="1" baseline="-25000" dirty="0"/>
          </a:p>
        </p:txBody>
      </p:sp>
      <p:sp>
        <p:nvSpPr>
          <p:cNvPr id="37" name="Textfeld 36"/>
          <p:cNvSpPr txBox="1"/>
          <p:nvPr/>
        </p:nvSpPr>
        <p:spPr>
          <a:xfrm>
            <a:off x="8038096" y="2670960"/>
            <a:ext cx="338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i="1" dirty="0" smtClean="0"/>
              <a:t>K</a:t>
            </a:r>
            <a:r>
              <a:rPr lang="de-DE" sz="1400" i="1" baseline="-25000" dirty="0" smtClean="0"/>
              <a:t>4</a:t>
            </a:r>
            <a:endParaRPr lang="de-DE" sz="1400" i="1" baseline="-25000" dirty="0"/>
          </a:p>
        </p:txBody>
      </p:sp>
    </p:spTree>
    <p:extLst>
      <p:ext uri="{BB962C8B-B14F-4D97-AF65-F5344CB8AC3E}">
        <p14:creationId xmlns:p14="http://schemas.microsoft.com/office/powerpoint/2010/main" val="3608417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Breitbild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Niehaus</dc:creator>
  <cp:lastModifiedBy>Daniel Niehaus</cp:lastModifiedBy>
  <cp:revision>3</cp:revision>
  <dcterms:created xsi:type="dcterms:W3CDTF">2024-12-30T12:40:54Z</dcterms:created>
  <dcterms:modified xsi:type="dcterms:W3CDTF">2025-01-05T14:07:31Z</dcterms:modified>
</cp:coreProperties>
</file>